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1pPr>
    <a:lvl2pPr marL="0" marR="0" indent="4572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2pPr>
    <a:lvl3pPr marL="0" marR="0" indent="9144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3pPr>
    <a:lvl4pPr marL="0" marR="0" indent="13716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4pPr>
    <a:lvl5pPr marL="0" marR="0" indent="18288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5pPr>
    <a:lvl6pPr marL="0" marR="0" indent="22860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6pPr>
    <a:lvl7pPr marL="0" marR="0" indent="27432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7pPr>
    <a:lvl8pPr marL="0" marR="0" indent="32004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8pPr>
    <a:lvl9pPr marL="0" marR="0" indent="3657600" algn="l" defTabSz="24384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de la présentation"/>
          <p:cNvSpPr txBox="1"/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12" name="Auteur et date"/>
          <p:cNvSpPr txBox="1"/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343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Auteur et date</a:t>
            </a:r>
          </a:p>
        </p:txBody>
      </p:sp>
      <p:sp>
        <p:nvSpPr>
          <p:cNvPr id="13" name="Texte niveau 1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Sous-titre de la présentation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re de diapositiv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100" name="Sous-titre de diapositiv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10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re de l’ordre du jour"/>
          <p:cNvSpPr txBox="1"/>
          <p:nvPr>
            <p:ph type="title" hasCustomPrompt="1"/>
          </p:nvPr>
        </p:nvSpPr>
        <p:spPr>
          <a:xfrm>
            <a:off x="1270000" y="812800"/>
            <a:ext cx="21844000" cy="1562100"/>
          </a:xfrm>
          <a:prstGeom prst="rect">
            <a:avLst/>
          </a:prstGeom>
        </p:spPr>
        <p:txBody>
          <a:bodyPr/>
          <a:lstStyle/>
          <a:p>
            <a:pPr/>
            <a:r>
              <a:t>Titre de l’ordre du jour</a:t>
            </a:r>
          </a:p>
        </p:txBody>
      </p:sp>
      <p:sp>
        <p:nvSpPr>
          <p:cNvPr id="109" name="Sous-titre de l’ordre du jour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Sous-titre de l’ordre du jour</a:t>
            </a:r>
          </a:p>
        </p:txBody>
      </p:sp>
      <p:sp>
        <p:nvSpPr>
          <p:cNvPr id="110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buClrTx/>
              <a:buSzTx/>
              <a:buNone/>
              <a:defRPr spc="-55" sz="5500"/>
            </a:lvl1pPr>
            <a:lvl2pPr marL="0" indent="457200" defTabSz="825500">
              <a:buClrTx/>
              <a:buSzTx/>
              <a:buNone/>
              <a:defRPr spc="-55" sz="5500"/>
            </a:lvl2pPr>
            <a:lvl3pPr marL="0" indent="914400" defTabSz="825500">
              <a:buClrTx/>
              <a:buSzTx/>
              <a:buNone/>
              <a:defRPr spc="-55" sz="5500"/>
            </a:lvl3pPr>
            <a:lvl4pPr marL="0" indent="1371600" defTabSz="825500">
              <a:buClrTx/>
              <a:buSzTx/>
              <a:buNone/>
              <a:defRPr spc="-55" sz="5500"/>
            </a:lvl4pPr>
            <a:lvl5pPr marL="0" indent="1828800" defTabSz="825500">
              <a:buClrTx/>
              <a:buSzTx/>
              <a:buNone/>
              <a:defRPr spc="-55" sz="5500"/>
            </a:lvl5pPr>
          </a:lstStyle>
          <a:p>
            <a:pPr/>
            <a:r>
              <a:t>Rubriques de l’ordre du jour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e niveau 1…"/>
          <p:cNvSpPr txBox="1"/>
          <p:nvPr>
            <p:ph type="body" sz="half" idx="1" hasCustomPrompt="1"/>
          </p:nvPr>
        </p:nvSpPr>
        <p:spPr>
          <a:xfrm>
            <a:off x="1270000" y="4927600"/>
            <a:ext cx="21844000" cy="390286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4572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9144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13716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18288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Déclaration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e niveau 1…"/>
          <p:cNvSpPr txBox="1"/>
          <p:nvPr>
            <p:ph type="body" sz="half" idx="1" hasCustomPrompt="1"/>
          </p:nvPr>
        </p:nvSpPr>
        <p:spPr>
          <a:xfrm>
            <a:off x="1270000" y="3906096"/>
            <a:ext cx="21844000" cy="4488604"/>
          </a:xfrm>
          <a:prstGeom prst="rect">
            <a:avLst/>
          </a:prstGeom>
        </p:spPr>
        <p:txBody>
          <a:bodyPr anchor="b"/>
          <a:lstStyle>
            <a:lvl1pPr marL="0" indent="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  <a:lvl2pPr marL="0" indent="4572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2pPr>
            <a:lvl3pPr marL="0" indent="9144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3pPr>
            <a:lvl4pPr marL="0" indent="13716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4pPr>
            <a:lvl5pPr marL="0" indent="18288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Données clés"/>
          <p:cNvSpPr txBox="1"/>
          <p:nvPr>
            <p:ph type="body" sz="quarter" idx="21" hasCustomPrompt="1"/>
          </p:nvPr>
        </p:nvSpPr>
        <p:spPr>
          <a:xfrm>
            <a:off x="1270000" y="85217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Données clés</a:t>
            </a:r>
          </a:p>
        </p:txBody>
      </p:sp>
      <p:sp>
        <p:nvSpPr>
          <p:cNvPr id="12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1270000" y="11155086"/>
            <a:ext cx="21844000" cy="832613"/>
          </a:xfrm>
          <a:prstGeom prst="rect">
            <a:avLst/>
          </a:prstGeom>
        </p:spPr>
        <p:txBody>
          <a:bodyPr anchor="ctr"/>
          <a:lstStyle>
            <a:lvl1pPr marL="0" indent="0" algn="ctr" defTabSz="792479">
              <a:spcBef>
                <a:spcPts val="0"/>
              </a:spcBef>
              <a:buClrTx/>
              <a:buSzTx/>
              <a:buNone/>
              <a:defRPr sz="4224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Attribution</a:t>
            </a:r>
          </a:p>
        </p:txBody>
      </p:sp>
      <p:sp>
        <p:nvSpPr>
          <p:cNvPr id="136" name="Texte niveau 1…"/>
          <p:cNvSpPr txBox="1"/>
          <p:nvPr>
            <p:ph type="body" sz="half" idx="1" hasCustomPrompt="1"/>
          </p:nvPr>
        </p:nvSpPr>
        <p:spPr>
          <a:xfrm>
            <a:off x="1270000" y="5141969"/>
            <a:ext cx="21844000" cy="343019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5pPr>
          </a:lstStyle>
          <a:p>
            <a:pPr/>
            <a:r>
              <a:t>« Citation notable »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Deux méduses sur un arrière-plan rose"/>
          <p:cNvSpPr/>
          <p:nvPr>
            <p:ph type="pic" sz="half" idx="21"/>
          </p:nvPr>
        </p:nvSpPr>
        <p:spPr>
          <a:xfrm>
            <a:off x="12192000" y="4813300"/>
            <a:ext cx="12192000" cy="920794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Deux méduses qui se touchent sur un arrière-plan bleu foncé"/>
          <p:cNvSpPr/>
          <p:nvPr>
            <p:ph type="pic" sz="half" idx="22"/>
          </p:nvPr>
        </p:nvSpPr>
        <p:spPr>
          <a:xfrm>
            <a:off x="12192000" y="-628650"/>
            <a:ext cx="12192000" cy="812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Deux méduses sur un arrière-plan noir"/>
          <p:cNvSpPr/>
          <p:nvPr>
            <p:ph type="pic" idx="23"/>
          </p:nvPr>
        </p:nvSpPr>
        <p:spPr>
          <a:xfrm>
            <a:off x="-4203700" y="0"/>
            <a:ext cx="2057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Deux méduses qui se touchent sur un arrière-plan bleu foncé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eux méduses qui se touchent sur un arrière-plan bleu foncé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Auteur et date"/>
          <p:cNvSpPr txBox="1"/>
          <p:nvPr>
            <p:ph type="body" sz="quarter" idx="22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343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Auteur et date</a:t>
            </a:r>
          </a:p>
        </p:txBody>
      </p:sp>
      <p:sp>
        <p:nvSpPr>
          <p:cNvPr id="23" name="Titre de la présentation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pc="-348" sz="11600">
                <a:solidFill>
                  <a:srgbClr val="FFFFFF"/>
                </a:solidFill>
              </a:defRPr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24" name="Texte niveau 1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Sous-titre de la présentation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eux méduses sur un arrière-plan noir"/>
          <p:cNvSpPr/>
          <p:nvPr>
            <p:ph type="pic" idx="21"/>
          </p:nvPr>
        </p:nvSpPr>
        <p:spPr>
          <a:xfrm>
            <a:off x="7962900" y="-25400"/>
            <a:ext cx="20650200" cy="1376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Titre de diapositive"/>
          <p:cNvSpPr txBox="1"/>
          <p:nvPr>
            <p:ph type="title" hasCustomPrompt="1"/>
          </p:nvPr>
        </p:nvSpPr>
        <p:spPr>
          <a:xfrm>
            <a:off x="1270000" y="3885108"/>
            <a:ext cx="9652000" cy="3200203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Titre de diapositive</a:t>
            </a:r>
          </a:p>
        </p:txBody>
      </p:sp>
      <p:sp>
        <p:nvSpPr>
          <p:cNvPr id="34" name="Texte niveau 1…"/>
          <p:cNvSpPr txBox="1"/>
          <p:nvPr>
            <p:ph type="body" sz="quarter" idx="1" hasCustomPrompt="1"/>
          </p:nvPr>
        </p:nvSpPr>
        <p:spPr>
          <a:xfrm>
            <a:off x="1270000" y="6845300"/>
            <a:ext cx="9652000" cy="56642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4572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9144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13716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18288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43" name="Sous-titre de diapositive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44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/>
          <p:nvPr>
            <p:ph type="body" idx="1" hasCustomPrompt="1"/>
          </p:nvPr>
        </p:nvSpPr>
        <p:spPr>
          <a:xfrm>
            <a:off x="1270000" y="4269316"/>
            <a:ext cx="21844000" cy="8432801"/>
          </a:xfrm>
          <a:prstGeom prst="rect">
            <a:avLst/>
          </a:prstGeom>
        </p:spPr>
        <p:txBody>
          <a:bodyPr numCol="2" spcCol="1092200"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Deux méduses sur un arrière-plan rose"/>
          <p:cNvSpPr/>
          <p:nvPr>
            <p:ph type="pic" idx="21"/>
          </p:nvPr>
        </p:nvSpPr>
        <p:spPr>
          <a:xfrm>
            <a:off x="10185400" y="0"/>
            <a:ext cx="18161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Titre de diapositive"/>
          <p:cNvSpPr txBox="1"/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Titre de diapositive</a:t>
            </a:r>
          </a:p>
        </p:txBody>
      </p:sp>
      <p:sp>
        <p:nvSpPr>
          <p:cNvPr id="62" name="Texte niveau 1…"/>
          <p:cNvSpPr txBox="1"/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Sous-titre de diapositive"/>
          <p:cNvSpPr txBox="1"/>
          <p:nvPr>
            <p:ph type="body" sz="quarter" idx="22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, vidéo direct, pe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re de diapositive"/>
          <p:cNvSpPr txBox="1"/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Titre de diapositive</a:t>
            </a:r>
          </a:p>
        </p:txBody>
      </p:sp>
      <p:sp>
        <p:nvSpPr>
          <p:cNvPr id="72" name="Texte niveau 1…"/>
          <p:cNvSpPr txBox="1"/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ous-titre de diapositive"/>
          <p:cNvSpPr txBox="1"/>
          <p:nvPr>
            <p:ph type="body" sz="quarter" idx="21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7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, vidéo direct, g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re de diapositive"/>
          <p:cNvSpPr txBox="1"/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Titre de diapositive</a:t>
            </a:r>
          </a:p>
        </p:txBody>
      </p:sp>
      <p:sp>
        <p:nvSpPr>
          <p:cNvPr id="82" name="Texte niveau 1…"/>
          <p:cNvSpPr txBox="1"/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ous-titre de diapositive"/>
          <p:cNvSpPr txBox="1"/>
          <p:nvPr>
            <p:ph type="body" sz="quarter" idx="21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8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re de section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Titre de section</a:t>
            </a:r>
          </a:p>
        </p:txBody>
      </p:sp>
      <p:sp>
        <p:nvSpPr>
          <p:cNvPr id="9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de diapositive"/>
          <p:cNvSpPr txBox="1"/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Titre de diapositive</a:t>
            </a:r>
          </a:p>
        </p:txBody>
      </p:sp>
      <p:sp>
        <p:nvSpPr>
          <p:cNvPr id="3" name="Texte niveau 1…"/>
          <p:cNvSpPr txBox="1"/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1966448" y="13065506"/>
            <a:ext cx="438405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825500">
              <a:spcBef>
                <a:spcPts val="0"/>
              </a:spcBef>
              <a:defRPr sz="2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9pPr>
    </p:titleStyle>
    <p:bodyStyle>
      <a:lvl1pPr marL="558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1117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1676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2235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27940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3352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3911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4470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5029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.png"/><Relationship Id="rId3" Type="http://schemas.openxmlformats.org/officeDocument/2006/relationships/hyperlink" Target="https://www.pearltrees.com/t/edd-eco-delegues/eau-propre-et-assainissement/id74922502" TargetMode="External"/><Relationship Id="rId4" Type="http://schemas.openxmlformats.org/officeDocument/2006/relationships/image" Target="../media/image1.tif"/><Relationship Id="rId5" Type="http://schemas.openxmlformats.org/officeDocument/2006/relationships/image" Target="../media/image6.png"/><Relationship Id="rId6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Bgatelle-plan-.pdf" descr="Bgatelle-plan-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6698" y="2284023"/>
            <a:ext cx="22268258" cy="10623400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Végétalisation des cours sud du lycée"/>
          <p:cNvSpPr txBox="1"/>
          <p:nvPr/>
        </p:nvSpPr>
        <p:spPr>
          <a:xfrm>
            <a:off x="6922769" y="622425"/>
            <a:ext cx="11169397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Végétalisation des cours sud du lycée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Capture d’écran 2024-02-08 à 11.30.47.png" descr="Capture d’écran 2024-02-08 à 11.30.4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1546" y="1445485"/>
            <a:ext cx="19445107" cy="122664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E_SDG_poster_UN_emblem_WEB.png" descr="E_SDG_poster_UN_emblem_WEB.png"/>
          <p:cNvPicPr>
            <a:picLocks noChangeAspect="1"/>
          </p:cNvPicPr>
          <p:nvPr/>
        </p:nvPicPr>
        <p:blipFill>
          <a:blip r:embed="rId3">
            <a:alphaModFix amt="47675"/>
            <a:extLst/>
          </a:blip>
          <a:srcRect l="3585" t="23137" r="4143" b="9589"/>
          <a:stretch>
            <a:fillRect/>
          </a:stretch>
        </p:blipFill>
        <p:spPr>
          <a:xfrm rot="21513245">
            <a:off x="3033736" y="6660533"/>
            <a:ext cx="11671307" cy="6018832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Cours du bâtiment internat"/>
          <p:cNvSpPr txBox="1"/>
          <p:nvPr/>
        </p:nvSpPr>
        <p:spPr>
          <a:xfrm>
            <a:off x="3801889" y="171981"/>
            <a:ext cx="7584949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Cours du bâtiment internat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Capture d’écran 2024-02-08 à 11.31.01.png" descr="Capture d’écran 2024-02-08 à 11.31.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5982" y="1213517"/>
            <a:ext cx="20055057" cy="119902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E_SDG_poster_UN_emblem_WEB.png" descr="E_SDG_poster_UN_emblem_WEB.png"/>
          <p:cNvPicPr>
            <a:picLocks noChangeAspect="1"/>
          </p:cNvPicPr>
          <p:nvPr/>
        </p:nvPicPr>
        <p:blipFill>
          <a:blip r:embed="rId3">
            <a:alphaModFix amt="47675"/>
            <a:extLst/>
          </a:blip>
          <a:srcRect l="3585" t="23137" r="4143" b="9589"/>
          <a:stretch>
            <a:fillRect/>
          </a:stretch>
        </p:blipFill>
        <p:spPr>
          <a:xfrm rot="21513245">
            <a:off x="6097725" y="5971943"/>
            <a:ext cx="13871447" cy="7153434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Cours du bâtiment externat"/>
          <p:cNvSpPr txBox="1"/>
          <p:nvPr/>
        </p:nvSpPr>
        <p:spPr>
          <a:xfrm>
            <a:off x="3801889" y="171981"/>
            <a:ext cx="7718452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Cours du bâtiment externat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vidéo-collée.png" descr="vidéo-collé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64770" y="4454103"/>
            <a:ext cx="4043297" cy="39962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Exemple de réflexion des élèves"/>
          <p:cNvSpPr txBox="1"/>
          <p:nvPr/>
        </p:nvSpPr>
        <p:spPr>
          <a:xfrm>
            <a:off x="7795820" y="952750"/>
            <a:ext cx="9225383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Exemple de réflexion des élèves </a:t>
            </a:r>
          </a:p>
        </p:txBody>
      </p:sp>
      <p:pic>
        <p:nvPicPr>
          <p:cNvPr id="184" name="Image" descr="Image">
            <a:hlinkClick r:id="rId3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795224" y="9700328"/>
            <a:ext cx="2857501" cy="285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vidéo-collée.png" descr="vidéo-collé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846839" y="4454103"/>
            <a:ext cx="3950347" cy="399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vidéo-collée.png" descr="vidéo-collé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701304" y="4410717"/>
            <a:ext cx="3950346" cy="40829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Capture d’écran 2024-02-08 à 12.07.04.png" descr="Capture d’écran 2024-02-08 à 12.07.0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0559" y="693235"/>
            <a:ext cx="20640462" cy="121829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Avenir Next Demi Bold"/>
        <a:ea typeface="Avenir Next Demi Bold"/>
        <a:cs typeface="Avenir Next Demi Bold"/>
      </a:majorFont>
      <a:minorFont>
        <a:latin typeface="Avenir Next Demi Bold"/>
        <a:ea typeface="Avenir Next Demi Bold"/>
        <a:cs typeface="Avenir Next Demi 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Avenir Next Demi Bold"/>
        <a:ea typeface="Avenir Next Demi Bold"/>
        <a:cs typeface="Avenir Next Demi Bold"/>
      </a:majorFont>
      <a:minorFont>
        <a:latin typeface="Avenir Next Demi Bold"/>
        <a:ea typeface="Avenir Next Demi Bold"/>
        <a:cs typeface="Avenir Next Demi 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