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/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</a:lstStyle>
          <a:p>
            <a:pPr/>
            <a:r>
              <a:t>-Gilles Allain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 Saisissez une citation ici. » </a:t>
            </a: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ue d’une plage et de la mer depuis une dune de sable avec de l’herbe"/>
          <p:cNvSpPr/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ue d’une plage et de la mer depuis une dune de sable avec de l’herbe"/>
          <p:cNvSpPr/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éron volant bas au-dessus d’une plage avec une petite clôture au premier plan"/>
          <p:cNvSpPr/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Chemin sableux entre deux collines menant à l’océan"/>
          <p:cNvSpPr/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hemin sableux entre deux collines menant à l’océan"/>
          <p:cNvSpPr/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Héron volant bas au-dessus d’une plage avec une petite clôture au premier plan"/>
          <p:cNvSpPr/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Vue d’une plage et de la mer depuis une dune de sable avec de l’herbe"/>
          <p:cNvSpPr/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5200" u="none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Les éco-délégués année 2023-2024"/>
          <p:cNvSpPr txBox="1"/>
          <p:nvPr>
            <p:ph type="ctrTitle"/>
          </p:nvPr>
        </p:nvSpPr>
        <p:spPr>
          <a:xfrm>
            <a:off x="1777999" y="376808"/>
            <a:ext cx="20828001" cy="4648201"/>
          </a:xfrm>
          <a:prstGeom prst="rect">
            <a:avLst/>
          </a:prstGeom>
        </p:spPr>
        <p:txBody>
          <a:bodyPr/>
          <a:lstStyle/>
          <a:p>
            <a:pPr/>
            <a:r>
              <a:t>Les éco-délégués année 2023-2024</a:t>
            </a:r>
          </a:p>
        </p:txBody>
      </p:sp>
      <p:grpSp>
        <p:nvGrpSpPr>
          <p:cNvPr id="122" name="Galerie d’images"/>
          <p:cNvGrpSpPr/>
          <p:nvPr/>
        </p:nvGrpSpPr>
        <p:grpSpPr>
          <a:xfrm>
            <a:off x="3445256" y="5603865"/>
            <a:ext cx="16366807" cy="6860779"/>
            <a:chOff x="0" y="0"/>
            <a:chExt cx="16366805" cy="6860777"/>
          </a:xfrm>
        </p:grpSpPr>
        <p:pic>
          <p:nvPicPr>
            <p:cNvPr id="120" name="Capture d’écran 2023-10-18 à 21.59.40.png" descr="Capture d’écran 2023-10-18 à 21.59.40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9859" r="0" b="9859"/>
            <a:stretch>
              <a:fillRect/>
            </a:stretch>
          </p:blipFill>
          <p:spPr>
            <a:xfrm>
              <a:off x="0" y="0"/>
              <a:ext cx="16366806" cy="618564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21" name="Sous-titre"/>
            <p:cNvSpPr/>
            <p:nvPr/>
          </p:nvSpPr>
          <p:spPr>
            <a:xfrm>
              <a:off x="0" y="6261845"/>
              <a:ext cx="16366806" cy="5989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76200" tIns="76200" rIns="76200" bIns="76200" numCol="1" anchor="t">
              <a:noAutofit/>
            </a:bodyPr>
            <a:lstStyle>
              <a:lvl1pPr>
                <a:defRPr b="0"/>
              </a:lvl1pPr>
            </a:lstStyle>
            <a:p>
              <a:pPr/>
              <a:r>
                <a:t>Sous-titre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Etre éco délégué.png" descr="Etre éco délégué.png"/>
          <p:cNvPicPr>
            <a:picLocks noChangeAspect="1"/>
          </p:cNvPicPr>
          <p:nvPr/>
        </p:nvPicPr>
        <p:blipFill>
          <a:blip r:embed="rId2">
            <a:extLst/>
          </a:blip>
          <a:srcRect l="0" t="12482" r="49294" b="0"/>
          <a:stretch>
            <a:fillRect/>
          </a:stretch>
        </p:blipFill>
        <p:spPr>
          <a:xfrm>
            <a:off x="1851328" y="1470325"/>
            <a:ext cx="10147267" cy="1242424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Les rôles et les fonctions des éco-délégués"/>
          <p:cNvSpPr txBox="1"/>
          <p:nvPr/>
        </p:nvSpPr>
        <p:spPr>
          <a:xfrm>
            <a:off x="5730598" y="520337"/>
            <a:ext cx="14059587" cy="9202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300"/>
            </a:lvl1pPr>
          </a:lstStyle>
          <a:p>
            <a:pPr/>
            <a:r>
              <a:t>Les rôles et les fonctions des éco-délégués</a:t>
            </a:r>
          </a:p>
        </p:txBody>
      </p:sp>
      <p:sp>
        <p:nvSpPr>
          <p:cNvPr id="126" name="Texte"/>
          <p:cNvSpPr txBox="1"/>
          <p:nvPr/>
        </p:nvSpPr>
        <p:spPr>
          <a:xfrm>
            <a:off x="12128500" y="6629400"/>
            <a:ext cx="127000" cy="45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b="0" sz="1200">
                <a:latin typeface="Times Roman"/>
                <a:ea typeface="Times Roman"/>
                <a:cs typeface="Times Roman"/>
                <a:sym typeface="Times Roman"/>
              </a:defRPr>
            </a:pPr>
          </a:p>
        </p:txBody>
      </p:sp>
      <p:sp>
        <p:nvSpPr>
          <p:cNvPr id="127" name="Texte"/>
          <p:cNvSpPr txBox="1"/>
          <p:nvPr/>
        </p:nvSpPr>
        <p:spPr>
          <a:xfrm>
            <a:off x="12255500" y="6756400"/>
            <a:ext cx="12700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b="0" sz="1200">
                <a:latin typeface="Times Roman"/>
                <a:ea typeface="Times Roman"/>
                <a:cs typeface="Times Roman"/>
                <a:sym typeface="Times Roman"/>
              </a:defRPr>
            </a:pPr>
          </a:p>
        </p:txBody>
      </p:sp>
      <p:pic>
        <p:nvPicPr>
          <p:cNvPr id="128" name="Acteurs DD.png" descr="Acteurs DD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385372" y="3832144"/>
            <a:ext cx="10401535" cy="67209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les missions des éco délégués.png" descr="les missions des éco délégués.png"/>
          <p:cNvPicPr>
            <a:picLocks noChangeAspect="1"/>
          </p:cNvPicPr>
          <p:nvPr/>
        </p:nvPicPr>
        <p:blipFill>
          <a:blip r:embed="rId2">
            <a:extLst/>
          </a:blip>
          <a:srcRect l="9988" t="0" r="0" b="0"/>
          <a:stretch>
            <a:fillRect/>
          </a:stretch>
        </p:blipFill>
        <p:spPr>
          <a:xfrm>
            <a:off x="4200488" y="0"/>
            <a:ext cx="17403927" cy="1371600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roje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Projet </a:t>
            </a:r>
          </a:p>
        </p:txBody>
      </p:sp>
      <p:sp>
        <p:nvSpPr>
          <p:cNvPr id="133" name="bien- être"/>
          <p:cNvSpPr txBox="1"/>
          <p:nvPr>
            <p:ph type="body" sz="quarter" idx="1"/>
          </p:nvPr>
        </p:nvSpPr>
        <p:spPr>
          <a:xfrm>
            <a:off x="4945049" y="5965486"/>
            <a:ext cx="7460273" cy="1785028"/>
          </a:xfrm>
          <a:prstGeom prst="rect">
            <a:avLst/>
          </a:prstGeom>
        </p:spPr>
        <p:txBody>
          <a:bodyPr/>
          <a:lstStyle/>
          <a:p>
            <a:pPr marL="0" indent="0" defTabSz="457200">
              <a:spcBef>
                <a:spcPts val="1200"/>
              </a:spcBef>
              <a:buSzTx/>
              <a:buNone/>
              <a:defRPr b="1" sz="3633">
                <a:solidFill>
                  <a:srgbClr val="69B8B4"/>
                </a:solidFill>
              </a:defRPr>
            </a:pPr>
          </a:p>
          <a:p>
            <a:pPr marL="0" indent="0" defTabSz="457200">
              <a:spcBef>
                <a:spcPts val="1200"/>
              </a:spcBef>
              <a:buSzTx/>
              <a:buNone/>
              <a:defRPr b="1" sz="3633">
                <a:solidFill>
                  <a:srgbClr val="69B8B4"/>
                </a:solidFill>
              </a:defRPr>
            </a:pPr>
            <a:r>
              <a:t> bien- être</a:t>
            </a:r>
            <a:endParaRPr b="0" sz="1200">
              <a:solidFill>
                <a:srgbClr val="000000"/>
              </a:solidFill>
            </a:endParaRPr>
          </a:p>
        </p:txBody>
      </p:sp>
      <p:sp>
        <p:nvSpPr>
          <p:cNvPr id="134" name="Excellence"/>
          <p:cNvSpPr txBox="1"/>
          <p:nvPr/>
        </p:nvSpPr>
        <p:spPr>
          <a:xfrm>
            <a:off x="2462423" y="4582571"/>
            <a:ext cx="2497143" cy="647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3633">
                <a:solidFill>
                  <a:srgbClr val="69B8B4"/>
                </a:solidFill>
              </a:defRPr>
            </a:lvl1pPr>
          </a:lstStyle>
          <a:p>
            <a:pPr/>
            <a:r>
              <a:t>Excellence</a:t>
            </a:r>
          </a:p>
        </p:txBody>
      </p:sp>
      <p:sp>
        <p:nvSpPr>
          <p:cNvPr id="135" name="égalité"/>
          <p:cNvSpPr txBox="1"/>
          <p:nvPr/>
        </p:nvSpPr>
        <p:spPr>
          <a:xfrm>
            <a:off x="2312275" y="8276206"/>
            <a:ext cx="1591350" cy="6470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spcBef>
                <a:spcPts val="1200"/>
              </a:spcBef>
              <a:defRPr sz="3633">
                <a:solidFill>
                  <a:srgbClr val="69B8B4"/>
                </a:solidFill>
              </a:defRPr>
            </a:lvl1pPr>
          </a:lstStyle>
          <a:p>
            <a:pPr/>
            <a:r>
              <a:t>égalité</a:t>
            </a:r>
          </a:p>
        </p:txBody>
      </p:sp>
      <p:sp>
        <p:nvSpPr>
          <p:cNvPr id="136" name="Pourquoi ?"/>
          <p:cNvSpPr txBox="1"/>
          <p:nvPr/>
        </p:nvSpPr>
        <p:spPr>
          <a:xfrm>
            <a:off x="14817571" y="3364613"/>
            <a:ext cx="2076070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Pourquoi ?</a:t>
            </a:r>
          </a:p>
        </p:txBody>
      </p:sp>
      <p:sp>
        <p:nvSpPr>
          <p:cNvPr id="137" name="Pour qui ?"/>
          <p:cNvSpPr txBox="1"/>
          <p:nvPr/>
        </p:nvSpPr>
        <p:spPr>
          <a:xfrm>
            <a:off x="13466189" y="4836061"/>
            <a:ext cx="1956055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Pour qui ?</a:t>
            </a:r>
          </a:p>
        </p:txBody>
      </p:sp>
      <p:sp>
        <p:nvSpPr>
          <p:cNvPr id="138" name="Comment ?"/>
          <p:cNvSpPr txBox="1"/>
          <p:nvPr/>
        </p:nvSpPr>
        <p:spPr>
          <a:xfrm>
            <a:off x="13673503" y="6577775"/>
            <a:ext cx="2322196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Comment ? </a:t>
            </a:r>
          </a:p>
        </p:txBody>
      </p:sp>
      <p:sp>
        <p:nvSpPr>
          <p:cNvPr id="139" name="Quelles essences planter ?"/>
          <p:cNvSpPr txBox="1"/>
          <p:nvPr/>
        </p:nvSpPr>
        <p:spPr>
          <a:xfrm>
            <a:off x="13725034" y="8319490"/>
            <a:ext cx="5101972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Quelles essences planter ? </a:t>
            </a:r>
          </a:p>
        </p:txBody>
      </p:sp>
      <p:sp>
        <p:nvSpPr>
          <p:cNvPr id="140" name="Et les animaux ?"/>
          <p:cNvSpPr txBox="1"/>
          <p:nvPr/>
        </p:nvSpPr>
        <p:spPr>
          <a:xfrm>
            <a:off x="13292693" y="10061204"/>
            <a:ext cx="3083815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Et les animaux ?</a:t>
            </a:r>
          </a:p>
        </p:txBody>
      </p:sp>
      <p:sp>
        <p:nvSpPr>
          <p:cNvPr id="141" name="Dessin/ Schéma / Croqui ?"/>
          <p:cNvSpPr txBox="1"/>
          <p:nvPr/>
        </p:nvSpPr>
        <p:spPr>
          <a:xfrm>
            <a:off x="16598416" y="11802918"/>
            <a:ext cx="506082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Dessin/ Schéma / Croqui ? </a:t>
            </a:r>
          </a:p>
        </p:txBody>
      </p:sp>
      <p:sp>
        <p:nvSpPr>
          <p:cNvPr id="142" name="Qui faire participer ?"/>
          <p:cNvSpPr txBox="1"/>
          <p:nvPr/>
        </p:nvSpPr>
        <p:spPr>
          <a:xfrm>
            <a:off x="19089140" y="5526741"/>
            <a:ext cx="3923158" cy="560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Qui faire participer ? </a:t>
            </a:r>
          </a:p>
        </p:txBody>
      </p:sp>
      <p:sp>
        <p:nvSpPr>
          <p:cNvPr id="143" name="Toute la cour / cheminement ?"/>
          <p:cNvSpPr txBox="1"/>
          <p:nvPr/>
        </p:nvSpPr>
        <p:spPr>
          <a:xfrm>
            <a:off x="7071182" y="11262386"/>
            <a:ext cx="5617084" cy="5604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Toute la cour / cheminement 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